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18" autoAdjust="0"/>
    <p:restoredTop sz="94713" autoAdjust="0"/>
  </p:normalViewPr>
  <p:slideViewPr>
    <p:cSldViewPr>
      <p:cViewPr varScale="1">
        <p:scale>
          <a:sx n="70" d="100"/>
          <a:sy n="70" d="100"/>
        </p:scale>
        <p:origin x="-176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9789-EDD3-4FB6-9149-B7978A43959B}" type="datetimeFigureOut">
              <a:rPr lang="ru-RU" smtClean="0"/>
              <a:pPr/>
              <a:t>12.04.2020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43B3-0EE4-4DC3-B96E-D416A462E8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9789-EDD3-4FB6-9149-B7978A43959B}" type="datetimeFigureOut">
              <a:rPr lang="ru-RU" smtClean="0"/>
              <a:pPr/>
              <a:t>12.04.2020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43B3-0EE4-4DC3-B96E-D416A462E8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9789-EDD3-4FB6-9149-B7978A43959B}" type="datetimeFigureOut">
              <a:rPr lang="ru-RU" smtClean="0"/>
              <a:pPr/>
              <a:t>12.04.2020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43B3-0EE4-4DC3-B96E-D416A462E8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9789-EDD3-4FB6-9149-B7978A43959B}" type="datetimeFigureOut">
              <a:rPr lang="ru-RU" smtClean="0"/>
              <a:pPr/>
              <a:t>12.04.2020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43B3-0EE4-4DC3-B96E-D416A462E8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9789-EDD3-4FB6-9149-B7978A43959B}" type="datetimeFigureOut">
              <a:rPr lang="ru-RU" smtClean="0"/>
              <a:pPr/>
              <a:t>12.04.2020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43B3-0EE4-4DC3-B96E-D416A462E8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9789-EDD3-4FB6-9149-B7978A43959B}" type="datetimeFigureOut">
              <a:rPr lang="ru-RU" smtClean="0"/>
              <a:pPr/>
              <a:t>12.04.2020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43B3-0EE4-4DC3-B96E-D416A462E8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9789-EDD3-4FB6-9149-B7978A43959B}" type="datetimeFigureOut">
              <a:rPr lang="ru-RU" smtClean="0"/>
              <a:pPr/>
              <a:t>12.04.2020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43B3-0EE4-4DC3-B96E-D416A462E8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9789-EDD3-4FB6-9149-B7978A43959B}" type="datetimeFigureOut">
              <a:rPr lang="ru-RU" smtClean="0"/>
              <a:pPr/>
              <a:t>12.04.2020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43B3-0EE4-4DC3-B96E-D416A462E8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9789-EDD3-4FB6-9149-B7978A43959B}" type="datetimeFigureOut">
              <a:rPr lang="ru-RU" smtClean="0"/>
              <a:pPr/>
              <a:t>12.04.2020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43B3-0EE4-4DC3-B96E-D416A462E8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9789-EDD3-4FB6-9149-B7978A43959B}" type="datetimeFigureOut">
              <a:rPr lang="ru-RU" smtClean="0"/>
              <a:pPr/>
              <a:t>12.04.2020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43B3-0EE4-4DC3-B96E-D416A462E8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9789-EDD3-4FB6-9149-B7978A43959B}" type="datetimeFigureOut">
              <a:rPr lang="ru-RU" smtClean="0"/>
              <a:pPr/>
              <a:t>12.04.2020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43B3-0EE4-4DC3-B96E-D416A462E8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A9789-EDD3-4FB6-9149-B7978A43959B}" type="datetimeFigureOut">
              <a:rPr lang="ru-RU" smtClean="0"/>
              <a:pPr/>
              <a:t>12.04.2020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43B3-0EE4-4DC3-B96E-D416A462E8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аша\Desktop\Новая папка (5)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43240" y="642918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Викторина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1928794" y="2214554"/>
            <a:ext cx="4857784" cy="1928826"/>
          </a:xfrm>
          <a:prstGeom prst="flowChartPunchedTap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 апреля День Космонавтики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57422" y="428604"/>
            <a:ext cx="55006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называется космический аппарат, на котором был осуществлен первый полет человека в космос?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714480" y="2071678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3108" y="1928802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Юг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14480" y="2571744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71670" y="2500306"/>
            <a:ext cx="1092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Север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714480" y="3143248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071670" y="3071810"/>
            <a:ext cx="1277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Восток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0364" y="621508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Чтобы перейти следующему слайду, нажмите ПРОБЕЛ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6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B018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57422" y="428604"/>
            <a:ext cx="550069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каком году был запущен первый искусственный спутник Земли?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14480" y="2071678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71670" y="1928802"/>
            <a:ext cx="328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октября 1957 года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14480" y="2571744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71670" y="2500306"/>
            <a:ext cx="3058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ноября 1957 года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714480" y="3143248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071670" y="3071810"/>
            <a:ext cx="3287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декабря 1957 года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0364" y="621508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Чтобы перейти следующему слайду, нажмите ПРОБЕЛ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B018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ша\Desktop\Новая папка (5)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1571604" y="2071678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571604" y="2714620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571604" y="3286124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071670" y="192880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2643182"/>
            <a:ext cx="3724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Валентина Терешкова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3214686"/>
            <a:ext cx="2935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Ирина Соловьёва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28860" y="357166"/>
            <a:ext cx="55721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Кто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женщин первой вышла в открытый космос?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28794" y="2000240"/>
            <a:ext cx="3122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Светлана Савицкая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00364" y="621508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Чтобы перейти следующему слайду, нажмите ПРОБЕЛ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ED84A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/>
          <p:nvPr/>
        </p:nvSpPr>
        <p:spPr>
          <a:xfrm>
            <a:off x="4025696" y="3167390"/>
            <a:ext cx="1092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Север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маша\Desktop\Новая папка (5)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56" y="142852"/>
            <a:ext cx="6643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Когда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был совершён первый в истории человечества полёт в космос?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71604" y="2285992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571604" y="2857496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571604" y="3429000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928794" y="2143116"/>
            <a:ext cx="305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 марта 1961 года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2714620"/>
            <a:ext cx="305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 марта 1961 года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3286124"/>
            <a:ext cx="3209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 апреля 1961 года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0364" y="621508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Чтобы перейти следующему слайду, нажмите ПРОБЕЛ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ED84A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2143116"/>
            <a:ext cx="305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 марта 1961 года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маша\Desktop\Новая папка (5)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71670" y="285728"/>
            <a:ext cx="635798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Кто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первым из друзей наших меньших побывал в космосе и как его звали?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643042" y="1857364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643042" y="2357430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643042" y="2928934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71670" y="1714488"/>
            <a:ext cx="2693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Собака Стрелка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1670" y="2214554"/>
            <a:ext cx="2374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Собака Лайка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2786058"/>
            <a:ext cx="2414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Собака Белка 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0364" y="621508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Чтобы перейти следующему слайду, нажмите ПРОБЕЛ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ED84A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ша\Desktop\Новая папка (5)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86050" y="642918"/>
            <a:ext cx="4553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Кто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был первым космонавтом?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43042" y="2000240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00232" y="1857364"/>
            <a:ext cx="4108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Константин Циолковский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643042" y="2571744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643042" y="3143248"/>
            <a:ext cx="357190" cy="3428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000232" y="2428868"/>
            <a:ext cx="2612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Сергей Королёв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0232" y="3000372"/>
            <a:ext cx="2525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Юрий Гагарин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ED84A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157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Customer</cp:lastModifiedBy>
  <cp:revision>12</cp:revision>
  <dcterms:created xsi:type="dcterms:W3CDTF">2020-04-11T15:34:08Z</dcterms:created>
  <dcterms:modified xsi:type="dcterms:W3CDTF">2020-04-12T07:06:54Z</dcterms:modified>
</cp:coreProperties>
</file>