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71" r:id="rId14"/>
    <p:sldId id="270" r:id="rId15"/>
    <p:sldId id="269" r:id="rId16"/>
    <p:sldId id="268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534C-BFDF-46F0-B32C-C51E4C5638A4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F4CD-C262-4D92-888E-0A51529A41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risnilos.su/prazdniki/otkrytka-9-maya-svoimi-rukami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502" cy="69218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3571876"/>
            <a:ext cx="6737742" cy="646331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Открытка ко Дню Победы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2571744"/>
            <a:ext cx="3143272" cy="655084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Мастер класс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5008" y="1643050"/>
            <a:ext cx="191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Вырежьте круг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prisnilos.su/uploads/image/articles/otkrytka-9-maya-svoimi-rukami-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482446"/>
            <a:ext cx="4929222" cy="3696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17859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Сделайте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надрезы и распушите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цветок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prisnilos.su/uploads/image/articles/otkrytka-9-maya-svoimi-rukami-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4714908" cy="3536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57620" y="1571612"/>
            <a:ext cx="5000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Подобным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образом изготовьте три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гвоздики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https://prisnilos.su/uploads/image/articles/otkrytka-9-maya-svoimi-rukami-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71744"/>
            <a:ext cx="4643470" cy="3482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71934" y="17144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Приступайте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изготовлению стеблей – накрутите зеленую салфетку на деревянную или пластиковую палочку и склейте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prisnilos.su/uploads/image/articles/otkrytka-9-maya-svoimi-rukami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00372"/>
            <a:ext cx="400052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29058" y="16430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Вырежьте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зеленой салфетки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листочки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 descr="https://prisnilos.su/uploads/image/articles/otkrytka-9-maya-svoimi-rukami-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71744"/>
            <a:ext cx="5429256" cy="4071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15716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Приклейте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птицу, гвоздики к плотной бумаге и «перевяжите» открытку Георгиевской ленточкой. Поделка готова!</a:t>
            </a:r>
          </a:p>
        </p:txBody>
      </p:sp>
      <p:pic>
        <p:nvPicPr>
          <p:cNvPr id="26626" name="Picture 2" descr="https://prisnilos.su/uploads/image/articles/otkrytka-9-maya-svoimi-rukami-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428868"/>
            <a:ext cx="2855734" cy="4230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43306" y="171448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i0.wp.com/otvetkak.ru/image/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14620"/>
            <a:ext cx="3571900" cy="3571901"/>
          </a:xfrm>
          <a:prstGeom prst="rect">
            <a:avLst/>
          </a:prstGeom>
          <a:noFill/>
        </p:spPr>
      </p:pic>
      <p:pic>
        <p:nvPicPr>
          <p:cNvPr id="27652" name="Picture 4" descr="http://cdn01.ru/files/users/images/96/df/96df7c8786d87f56de4b4278562b31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571744"/>
            <a:ext cx="2153851" cy="3820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-63866"/>
            <a:ext cx="9215502" cy="69218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2714620"/>
            <a:ext cx="6000792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Подробную информацию мастер класса Вы найдете на сайте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/>
              </a:rPr>
              <a:t>https://prisnilos.su/prazdniki/otkrytka-9-maya-svoimi-rukami.html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2786058"/>
            <a:ext cx="82153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perspective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Близится День Победы,  вспоминая о военных сражениях 1941-1945. Сегодняшние поколение  должны обязательно помнить – подобной страшной трагедии не должно повториться никогда. Красивая открытка 9 Мая своими руками из бумаги станет замечательным подарком людям, подарившим миру мир. Сделать такой сувенир несложно ― нужно лишь поэтапно выполнять шаги мастер-класса. </a:t>
            </a:r>
            <a:endParaRPr kumimoji="0" lang="ru-RU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866"/>
            <a:ext cx="9215502" cy="6921866"/>
          </a:xfrm>
          <a:prstGeom prst="rect">
            <a:avLst/>
          </a:prstGeom>
          <a:noFill/>
        </p:spPr>
      </p:pic>
      <p:sp>
        <p:nvSpPr>
          <p:cNvPr id="4" name="Вертикальный свиток 3"/>
          <p:cNvSpPr/>
          <p:nvPr/>
        </p:nvSpPr>
        <p:spPr>
          <a:xfrm>
            <a:off x="6072198" y="1357298"/>
            <a:ext cx="2500330" cy="2000264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делаем открытку ко Дню Победы, которую вы можете подарить ветерану или участнику ВОВ.</a:t>
            </a:r>
            <a:endParaRPr lang="ru-RU" dirty="0"/>
          </a:p>
        </p:txBody>
      </p:sp>
      <p:pic>
        <p:nvPicPr>
          <p:cNvPr id="2050" name="Picture 2" descr="C:\Users\маша\Desktop\Новая папка (5)\otkrytka-9-maya-svoimi-rukami-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14554"/>
            <a:ext cx="3000396" cy="4000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357430"/>
            <a:ext cx="607219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изготовления этой открытки вам потребуются: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Картон или плотная бумага;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Разноцветные бумажные салфетки (красного, зеленого и белого цветов);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Клей ПВА;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Кисточка;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Карандаш;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Ножницы;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Степлер</a:t>
            </a:r>
          </a:p>
        </p:txBody>
      </p:sp>
      <p:pic>
        <p:nvPicPr>
          <p:cNvPr id="3074" name="Picture 2" descr="C:\Users\маша\Desktop\Новая папка (5)\otkrytka-9-maya-svoimi-rukami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357562"/>
            <a:ext cx="4381499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-63866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1643050"/>
            <a:ext cx="571500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Пошаговая инструкция по изготовлению открытки из бумаги к 9 Мая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64318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плотной белой бумаге или картоне нарисуйте очертания голубя и вырежьте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ножницами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маша\Desktop\Новая папка (5)\otkrytka-9-maya-svoimi-rukami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071810"/>
            <a:ext cx="3786214" cy="3172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15716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Возьмите белую бумажную салфетку и нарежьте ее на небольшие квадратики со стороной не более 3х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сантиметров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s://prisnilos.su/uploads/image/articles/otkrytka-9-maya-svoimi-rukami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14620"/>
            <a:ext cx="4714908" cy="3536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16430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Оберните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квадратик из салфетки вокруг карандаша так, как вы видите это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prisnilos.su/uploads/image/articles/otkrytka-9-maya-svoimi-rukami-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496"/>
            <a:ext cx="4833931" cy="3625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43372" y="15716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Нанесите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бумажного голубя немного клея ПВА и приклейте кусочек свернутой салфетки. Повторяйте эти действия до тех пор, пока птица не покроется «перышками». Одна деталь открытки уже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prisnilos.su/uploads/image/articles/otkrytka-9-maya-svoimi-rukami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143248"/>
            <a:ext cx="4286248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9-MayPrint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502" cy="6921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15001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Начните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делать гвоздики из красных салфеток. Для этого сложите салфетку в несколько раз, скрепив ее в центре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степлером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prisnilos.su/uploads/image/articles/otkrytka-9-maya-svoimi-rukami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00372"/>
            <a:ext cx="4500594" cy="3375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297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5</cp:revision>
  <dcterms:created xsi:type="dcterms:W3CDTF">2020-04-14T18:25:41Z</dcterms:created>
  <dcterms:modified xsi:type="dcterms:W3CDTF">2020-04-14T19:08:07Z</dcterms:modified>
</cp:coreProperties>
</file>