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35AA-34D6-42F5-A550-0297055D89D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1F3F-6111-4BF5-835C-769636BDB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35AA-34D6-42F5-A550-0297055D89D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1F3F-6111-4BF5-835C-769636BDB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35AA-34D6-42F5-A550-0297055D89D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1F3F-6111-4BF5-835C-769636BDB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35AA-34D6-42F5-A550-0297055D89D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1F3F-6111-4BF5-835C-769636BDB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35AA-34D6-42F5-A550-0297055D89D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1F3F-6111-4BF5-835C-769636BDB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35AA-34D6-42F5-A550-0297055D89D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1F3F-6111-4BF5-835C-769636BDB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35AA-34D6-42F5-A550-0297055D89D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1F3F-6111-4BF5-835C-769636BDB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35AA-34D6-42F5-A550-0297055D89D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1F3F-6111-4BF5-835C-769636BDB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35AA-34D6-42F5-A550-0297055D89D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1F3F-6111-4BF5-835C-769636BDB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35AA-34D6-42F5-A550-0297055D89D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1F3F-6111-4BF5-835C-769636BDB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35AA-34D6-42F5-A550-0297055D89D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1F3F-6111-4BF5-835C-769636BDB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635AA-34D6-42F5-A550-0297055D89D7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11F3F-6111-4BF5-835C-769636BDB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6000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ramvidiaevo.cerkov.ru/2017/05/09/stixi-dlya-detej-o-velikoj-otechestvennoj-vojn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unname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14876" y="1214422"/>
            <a:ext cx="32861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Стихи о Победы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300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unname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0" y="785794"/>
            <a:ext cx="4572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Красоту, что дарит нам природа…</a:t>
            </a:r>
          </a:p>
          <a:p>
            <a:pPr algn="ctr" fontAlgn="base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А. Сурков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Красоту, что дарит нам природа,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Отстояли солдаты в огне,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Майский день сорок пятого года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Стал последнею точкой в войне.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всё, что есть сейчас у нас,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каждый наш счастливый час,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то, что солнце светит нам,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Спасибо доблестным солдатам —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Нашим дедам и отцам.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Недаром сегодня салюты звучат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честь нашей Отчизны,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честь наших солдат!</a:t>
            </a:r>
          </a:p>
        </p:txBody>
      </p:sp>
    </p:spTree>
  </p:cSld>
  <p:clrMapOvr>
    <a:masterClrMapping/>
  </p:clrMapOvr>
  <p:transition advClick="0" advTm="6000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unname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0" y="642918"/>
            <a:ext cx="3612849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Информационные источники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285860"/>
            <a:ext cx="3357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http://hramvidiaevo.cerkov.ru/2017/05/09/stixi-dlya-detej-o-velikoj-otechestvennoj-vojne/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143512"/>
            <a:ext cx="3857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Красноусовская библиотека филиал №9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6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unname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71472" y="500042"/>
            <a:ext cx="40719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Нет войны</a:t>
            </a:r>
          </a:p>
          <a:p>
            <a:pPr algn="ctr" fontAlgn="base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С. Михалков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Спать легли однажды дети –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Окна все затемнены.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А проснулись на рассвете –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 окнах свет – и нет войны!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Можно больше не прощаться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 на фронт не провожать –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Будут с фронта возвращаться,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Мы героев будем ждать.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Зарастут травой траншеи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На местах былых боёв.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 каждым годом хорошея,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Встанут сотни городов.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И в хорошие минуты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Вспомнишь ты и вспомню я,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Как от вражьих полчищ лютых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Очищали мы края.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571480"/>
            <a:ext cx="33575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Вспомним всё: как мы дружили,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Как пожары мы тушили,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Как у нашего крыльца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Молоком парным поили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Поседевшего от пыли,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Утомлённого бойца.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Не забудем тех героев,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Что лежат в земле сырой,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Жизнь отдав на поле боя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За народ, за нас с тобой…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Слава нашим генералам,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Слава нашим адмиралам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 солдатам рядовым –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Пешим, плавающим, конным,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Утомлённым, закалённым!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Слава павшим и живым –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От души спасибо им!</a:t>
            </a:r>
          </a:p>
        </p:txBody>
      </p:sp>
    </p:spTree>
  </p:cSld>
  <p:clrMapOvr>
    <a:masterClrMapping/>
  </p:clrMapOvr>
  <p:transition advClick="0" advTm="6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unname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0" y="714356"/>
            <a:ext cx="35719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День Победы</a:t>
            </a:r>
          </a:p>
          <a:p>
            <a:pPr algn="ctr" fontAlgn="base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Т. Белозеров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Майский праздник —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День Победы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Отмечает вся страна.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Надевают наши деды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Боевые ордена.</a:t>
            </a:r>
          </a:p>
          <a:p>
            <a:pPr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Их с утра зовёт дорога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торжественный парад.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задумчиво с порога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Вслед им бабушки глядят.</a:t>
            </a:r>
          </a:p>
        </p:txBody>
      </p:sp>
    </p:spTree>
  </p:cSld>
  <p:clrMapOvr>
    <a:masterClrMapping/>
  </p:clrMapOvr>
  <p:transition advClick="0" advTm="6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unname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00562" y="785794"/>
            <a:ext cx="43577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за праздник?</a:t>
            </a:r>
          </a:p>
          <a:p>
            <a:pPr algn="ctr" fontAlgn="base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Н. Иванова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небе праздничный салют,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Фейерверки там и тут.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Поздравляет вся страна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Славных ветеранов.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цветущая весна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Дарит им тюльпаны,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Дарит белую сирень.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за славный майский день?</a:t>
            </a:r>
          </a:p>
        </p:txBody>
      </p:sp>
    </p:spTree>
  </p:cSld>
  <p:clrMapOvr>
    <a:masterClrMapping/>
  </p:clrMapOvr>
  <p:transition advClick="0" advTm="6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unname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29124" y="571480"/>
            <a:ext cx="41434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такое День Победы</a:t>
            </a:r>
          </a:p>
          <a:p>
            <a:pPr algn="ctr" fontAlgn="base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А. Усачёв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такое День Победы?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утренний парад: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Едут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танки и ракеты,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Марширует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строй солдат.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такое День Победы?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праздничный салют: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Фейерверк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взлетает в небо,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Рассыпаясь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там и тут.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такое День Победы?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песни за столом,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речи и беседы,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дедушкин альбом.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фрукты и конфеты,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запахи весны…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такое День Победы –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значит – нет войны.</a:t>
            </a:r>
          </a:p>
        </p:txBody>
      </p:sp>
    </p:spTree>
  </p:cSld>
  <p:clrMapOvr>
    <a:masterClrMapping/>
  </p:clrMapOvr>
  <p:transition advClick="0" advTm="6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unname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1968" y="500042"/>
            <a:ext cx="45720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Никто не забыт</a:t>
            </a:r>
          </a:p>
          <a:p>
            <a:pPr algn="ctr" fontAlgn="base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Шамарин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«Никто не забыт и ничто не забыто» —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Горящая надпись на глыбе гранита.</a:t>
            </a:r>
          </a:p>
          <a:p>
            <a:pPr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Поблекшими листьями ветер играет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снегом холодным венки засыпает.</a:t>
            </a:r>
          </a:p>
          <a:p>
            <a:pPr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Но, словно огонь, у подножья – гвоздика.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Никто не забыт и ничто не забыто.</a:t>
            </a:r>
          </a:p>
        </p:txBody>
      </p:sp>
    </p:spTree>
  </p:cSld>
  <p:clrMapOvr>
    <a:masterClrMapping/>
  </p:clrMapOvr>
  <p:transition advClick="0" advTm="6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unname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0" y="642918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Дедушкин портрет</a:t>
            </a:r>
          </a:p>
          <a:p>
            <a:pPr algn="ctr" fontAlgn="base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В. Туров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Бабушка надела ордена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сейчас красивая такая!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День Победы празднует она,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войне великой вспоминая.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Грустное у бабушки лицо.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столе солдатский треугольник.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Дедушкино с фронта письмецо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Ей читать и нынче очень больно.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Смотрим мы на дедушкин портрет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разводим ручками с братишкой: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Ну какой, какой же это дед?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же ведь совсем ещё мальчишка!</a:t>
            </a:r>
          </a:p>
        </p:txBody>
      </p:sp>
    </p:spTree>
  </p:cSld>
  <p:clrMapOvr>
    <a:masterClrMapping/>
  </p:clrMapOvr>
  <p:transition advClick="0" advTm="6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unname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0" y="714356"/>
            <a:ext cx="4572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День Победы</a:t>
            </a:r>
          </a:p>
          <a:p>
            <a:pPr algn="ctr" fontAlgn="base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Н. Томилина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День Победы 9 Мая –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Праздник мира в стране и весны.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этот день мы солдат вспоминаем,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вернувшихся в семьи с войны.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этот праздник мы чествуем дедов,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Защитивших родную страну,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Подарившим народам Победу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вернувшим нам мир и весну!</a:t>
            </a:r>
          </a:p>
        </p:txBody>
      </p:sp>
    </p:spTree>
  </p:cSld>
  <p:clrMapOvr>
    <a:masterClrMapping/>
  </p:clrMapOvr>
  <p:transition advClick="0" advTm="6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ша\Desktop\Новая папка (5)\unname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0" y="57148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Мы встречаем День Победы</a:t>
            </a:r>
          </a:p>
          <a:p>
            <a:pPr algn="ctr" fontAlgn="base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Игебаев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Мы встречаем день Победы,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Он идёт в цветах, знамёнах.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Всех героев мы сегодня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Называем поимённо.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Знаем мы: совсем не просто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Он пришёл к нам — День Победы.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Этот день завоевали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Наши папы, наши деды.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И поэтому сегодня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Ордена они надели.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Мы, идя на праздник с ними,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Песню звонкую запели.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Эту песню посвящаем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Нашим папам, нашим дедам.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Нашей Родине любимой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Слава, слава в День Победы!</a:t>
            </a:r>
          </a:p>
        </p:txBody>
      </p:sp>
    </p:spTree>
  </p:cSld>
  <p:clrMapOvr>
    <a:masterClrMapping/>
  </p:clrMapOvr>
  <p:transition advClick="0" advTm="6000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ихи о побед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Стихи о победы</Template>
  <TotalTime>0</TotalTime>
  <Words>127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Стихи о победы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Customer</cp:lastModifiedBy>
  <cp:revision>1</cp:revision>
  <dcterms:created xsi:type="dcterms:W3CDTF">2020-04-14T09:20:22Z</dcterms:created>
  <dcterms:modified xsi:type="dcterms:W3CDTF">2020-04-14T09:20:55Z</dcterms:modified>
</cp:coreProperties>
</file>